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9790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BB00"/>
    <a:srgbClr val="FFC7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2427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506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816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2868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441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9437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624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98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4773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2592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2692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45143-09BB-47CB-AFDA-C3E5AF0C9946}" type="datetimeFigureOut">
              <a:rPr lang="de-DE" smtClean="0"/>
              <a:t>08.02.2023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18006-82CF-4A30-892F-FDB17CBE7A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7752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SV-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986" y="273619"/>
            <a:ext cx="2604454" cy="11898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Bild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8340" y="139844"/>
            <a:ext cx="1089550" cy="1559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/>
          <p:cNvSpPr txBox="1"/>
          <p:nvPr/>
        </p:nvSpPr>
        <p:spPr>
          <a:xfrm>
            <a:off x="6035658" y="1419717"/>
            <a:ext cx="3081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chemeClr val="accent5">
                    <a:lumMod val="50000"/>
                  </a:schemeClr>
                </a:solidFill>
              </a:rPr>
              <a:t> ABTEILUNG     F A U S T B A L </a:t>
            </a:r>
            <a:r>
              <a:rPr lang="de-DE" b="1" dirty="0" err="1">
                <a:solidFill>
                  <a:schemeClr val="accent5">
                    <a:lumMod val="50000"/>
                  </a:schemeClr>
                </a:solidFill>
              </a:rPr>
              <a:t>L</a:t>
            </a:r>
            <a:endParaRPr lang="de-DE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-54924" y="37549"/>
            <a:ext cx="3869825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                              </a:t>
            </a:r>
            <a:r>
              <a:rPr lang="de-DE" sz="6600" b="1" dirty="0">
                <a:solidFill>
                  <a:srgbClr val="F6BB00"/>
                </a:solidFill>
              </a:rPr>
              <a:t>48</a:t>
            </a:r>
            <a:r>
              <a:rPr lang="de-DE" sz="5400" b="1" dirty="0">
                <a:solidFill>
                  <a:srgbClr val="F6BB00"/>
                </a:solidFill>
              </a:rPr>
              <a:t>.</a:t>
            </a:r>
          </a:p>
          <a:p>
            <a:r>
              <a:rPr lang="de-DE" sz="2400" b="1" dirty="0">
                <a:solidFill>
                  <a:schemeClr val="accent5">
                    <a:lumMod val="75000"/>
                  </a:schemeClr>
                </a:solidFill>
              </a:rPr>
              <a:t>            </a:t>
            </a:r>
            <a:r>
              <a:rPr lang="de-DE" sz="2400" b="1" dirty="0">
                <a:solidFill>
                  <a:schemeClr val="accent5">
                    <a:lumMod val="50000"/>
                  </a:schemeClr>
                </a:solidFill>
              </a:rPr>
              <a:t>DENKENDORFER</a:t>
            </a:r>
          </a:p>
          <a:p>
            <a:r>
              <a:rPr lang="de-DE" sz="2400" b="1" dirty="0">
                <a:solidFill>
                  <a:schemeClr val="accent5">
                    <a:lumMod val="50000"/>
                  </a:schemeClr>
                </a:solidFill>
              </a:rPr>
              <a:t>   ORTS-FAUSTBALL-TURNIER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466039" y="1851002"/>
            <a:ext cx="86941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u="sng" dirty="0"/>
              <a:t>SAMSTAG, 13. MAI 2023 </a:t>
            </a:r>
            <a:r>
              <a:rPr lang="de-DE" b="1" dirty="0"/>
              <a:t>- </a:t>
            </a:r>
            <a:r>
              <a:rPr lang="de-DE" sz="1400" b="1" dirty="0"/>
              <a:t>RASENSPORTPLATZ ASS  </a:t>
            </a:r>
            <a:r>
              <a:rPr lang="de-DE" sz="1350" b="1" dirty="0"/>
              <a:t>(</a:t>
            </a:r>
            <a:r>
              <a:rPr lang="de-DE" sz="1350" dirty="0"/>
              <a:t>HINTER GROSSSPORTHALLE</a:t>
            </a:r>
            <a:r>
              <a:rPr lang="de-DE" sz="1350" b="1" dirty="0"/>
              <a:t>)</a:t>
            </a:r>
          </a:p>
          <a:p>
            <a:r>
              <a:rPr lang="de-DE" b="1" dirty="0"/>
              <a:t>                       von  </a:t>
            </a:r>
            <a:r>
              <a:rPr lang="de-DE" sz="2400" b="1" dirty="0"/>
              <a:t>13.00</a:t>
            </a:r>
            <a:r>
              <a:rPr lang="de-DE" b="1" dirty="0"/>
              <a:t>  bis ca.  </a:t>
            </a:r>
            <a:r>
              <a:rPr lang="de-DE" sz="2400" b="1" dirty="0"/>
              <a:t>18.15 UHR </a:t>
            </a:r>
            <a:r>
              <a:rPr lang="de-DE" sz="1350" b="1" dirty="0"/>
              <a:t>( </a:t>
            </a:r>
            <a:r>
              <a:rPr lang="de-DE" sz="1350" dirty="0"/>
              <a:t>SIEGEREHRUNG</a:t>
            </a:r>
            <a:r>
              <a:rPr lang="de-DE" sz="1350" b="1" dirty="0"/>
              <a:t> )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3554858" y="5750831"/>
            <a:ext cx="24808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50" b="1" dirty="0"/>
              <a:t>        GESPIELT WIRD UM DEN</a:t>
            </a:r>
          </a:p>
          <a:p>
            <a:r>
              <a:rPr lang="de-DE" sz="1350" b="1" dirty="0"/>
              <a:t> </a:t>
            </a:r>
            <a:r>
              <a:rPr lang="de-DE" sz="2000" b="1" dirty="0">
                <a:solidFill>
                  <a:srgbClr val="F6BB00"/>
                </a:solidFill>
              </a:rPr>
              <a:t>W A N D E R P O K A L</a:t>
            </a:r>
          </a:p>
          <a:p>
            <a:r>
              <a:rPr lang="de-DE" sz="1350" b="1" dirty="0"/>
              <a:t>   DER GEMEINDE DENKENDORF</a:t>
            </a: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471" y="2821309"/>
            <a:ext cx="2753968" cy="3671957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 rot="19947166">
            <a:off x="664392" y="3686359"/>
            <a:ext cx="43067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solidFill>
                  <a:schemeClr val="accent5">
                    <a:lumMod val="50000"/>
                  </a:schemeClr>
                </a:solidFill>
              </a:rPr>
              <a:t>Anschließend an das Faustball-Orts-Turnier ist</a:t>
            </a:r>
            <a:r>
              <a:rPr lang="de-DE" sz="2400" b="1" dirty="0"/>
              <a:t>  </a:t>
            </a:r>
            <a:r>
              <a:rPr lang="de-DE" sz="2400" dirty="0"/>
              <a:t>„</a:t>
            </a:r>
            <a:r>
              <a:rPr lang="de-DE" sz="2400" b="1" dirty="0">
                <a:solidFill>
                  <a:srgbClr val="FF0000"/>
                </a:solidFill>
              </a:rPr>
              <a:t>SOMMERFEST</a:t>
            </a:r>
            <a:r>
              <a:rPr lang="de-DE" sz="2400" dirty="0"/>
              <a:t>“  </a:t>
            </a:r>
            <a:r>
              <a:rPr lang="de-DE" sz="2400" b="1" dirty="0">
                <a:solidFill>
                  <a:schemeClr val="accent5">
                    <a:lumMod val="50000"/>
                  </a:schemeClr>
                </a:solidFill>
              </a:rPr>
              <a:t>angesagt  –  bei „lauschiger“ Musik und Barbetrieb – </a:t>
            </a:r>
            <a:r>
              <a:rPr lang="de-DE" sz="2400" b="1" dirty="0">
                <a:solidFill>
                  <a:srgbClr val="00B050"/>
                </a:solidFill>
              </a:rPr>
              <a:t>wenn überhaupt möglich?!</a:t>
            </a:r>
          </a:p>
          <a:p>
            <a:endParaRPr lang="de-DE" sz="2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845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85</Words>
  <Application>Microsoft Office PowerPoint</Application>
  <PresentationFormat>Bildschirmpräsentation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Horst Richter</dc:creator>
  <cp:lastModifiedBy>Horst Richter</cp:lastModifiedBy>
  <cp:revision>21</cp:revision>
  <cp:lastPrinted>2018-06-05T08:11:04Z</cp:lastPrinted>
  <dcterms:created xsi:type="dcterms:W3CDTF">2017-06-26T15:53:48Z</dcterms:created>
  <dcterms:modified xsi:type="dcterms:W3CDTF">2023-02-08T10:48:23Z</dcterms:modified>
</cp:coreProperties>
</file>